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5" r:id="rId4"/>
  </p:sldMasterIdLst>
  <p:notesMasterIdLst>
    <p:notesMasterId r:id="rId35"/>
  </p:notesMasterIdLst>
  <p:sldIdLst>
    <p:sldId id="306" r:id="rId5"/>
    <p:sldId id="314" r:id="rId6"/>
    <p:sldId id="316" r:id="rId7"/>
    <p:sldId id="317" r:id="rId8"/>
    <p:sldId id="318" r:id="rId9"/>
    <p:sldId id="319" r:id="rId10"/>
    <p:sldId id="320" r:id="rId11"/>
    <p:sldId id="321" r:id="rId12"/>
    <p:sldId id="324" r:id="rId13"/>
    <p:sldId id="322" r:id="rId14"/>
    <p:sldId id="323" r:id="rId15"/>
    <p:sldId id="326" r:id="rId16"/>
    <p:sldId id="325" r:id="rId17"/>
    <p:sldId id="329" r:id="rId18"/>
    <p:sldId id="327" r:id="rId19"/>
    <p:sldId id="328" r:id="rId20"/>
    <p:sldId id="332" r:id="rId21"/>
    <p:sldId id="331" r:id="rId22"/>
    <p:sldId id="330" r:id="rId23"/>
    <p:sldId id="336" r:id="rId24"/>
    <p:sldId id="335" r:id="rId25"/>
    <p:sldId id="334" r:id="rId26"/>
    <p:sldId id="333" r:id="rId27"/>
    <p:sldId id="337" r:id="rId28"/>
    <p:sldId id="340" r:id="rId29"/>
    <p:sldId id="339" r:id="rId30"/>
    <p:sldId id="338" r:id="rId31"/>
    <p:sldId id="343" r:id="rId32"/>
    <p:sldId id="342" r:id="rId33"/>
    <p:sldId id="344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4967" autoAdjust="0"/>
  </p:normalViewPr>
  <p:slideViewPr>
    <p:cSldViewPr snapToGrid="0">
      <p:cViewPr varScale="1">
        <p:scale>
          <a:sx n="66" d="100"/>
          <a:sy n="66" d="100"/>
        </p:scale>
        <p:origin x="84" y="120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35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0758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2240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0508046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27285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470797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01170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9815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3409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1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Graphic 12">
            <a:extLst>
              <a:ext uri="{FF2B5EF4-FFF2-40B4-BE49-F238E27FC236}">
                <a16:creationId xmlns:a16="http://schemas.microsoft.com/office/drawing/2014/main" id="{DA0D8E2C-19A8-46E7-B2D7-96CE13E2C443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13">
            <a:extLst>
              <a:ext uri="{FF2B5EF4-FFF2-40B4-BE49-F238E27FC236}">
                <a16:creationId xmlns:a16="http://schemas.microsoft.com/office/drawing/2014/main" id="{6F4CC71D-DF70-42AB-8A54-BD9886BFC91D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15">
            <a:extLst>
              <a:ext uri="{FF2B5EF4-FFF2-40B4-BE49-F238E27FC236}">
                <a16:creationId xmlns:a16="http://schemas.microsoft.com/office/drawing/2014/main" id="{BF7523E6-3C34-4C27-8129-AD25E610B48A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22">
            <a:extLst>
              <a:ext uri="{FF2B5EF4-FFF2-40B4-BE49-F238E27FC236}">
                <a16:creationId xmlns:a16="http://schemas.microsoft.com/office/drawing/2014/main" id="{6E0E6FB4-CD9B-432A-ACB9-62BE72DA67D9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9CB464B5-9767-4CFF-B380-5D5A68866CBF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23">
            <a:extLst>
              <a:ext uri="{FF2B5EF4-FFF2-40B4-BE49-F238E27FC236}">
                <a16:creationId xmlns:a16="http://schemas.microsoft.com/office/drawing/2014/main" id="{D72CA466-6D27-4717-A9AA-13522AEBDF9C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Graphic 15">
            <a:extLst>
              <a:ext uri="{FF2B5EF4-FFF2-40B4-BE49-F238E27FC236}">
                <a16:creationId xmlns:a16="http://schemas.microsoft.com/office/drawing/2014/main" id="{4D7F69B2-3E87-4B28-A393-A8C75D1C98C3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16">
            <a:extLst>
              <a:ext uri="{FF2B5EF4-FFF2-40B4-BE49-F238E27FC236}">
                <a16:creationId xmlns:a16="http://schemas.microsoft.com/office/drawing/2014/main" id="{9ED8DC66-E725-4FAB-9BF8-173CF966216D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14">
            <a:extLst>
              <a:ext uri="{FF2B5EF4-FFF2-40B4-BE49-F238E27FC236}">
                <a16:creationId xmlns:a16="http://schemas.microsoft.com/office/drawing/2014/main" id="{0EBFB4F1-B2C4-468E-A838-28033C95D46D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5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Graphic 15">
            <a:extLst>
              <a:ext uri="{FF2B5EF4-FFF2-40B4-BE49-F238E27FC236}">
                <a16:creationId xmlns:a16="http://schemas.microsoft.com/office/drawing/2014/main" id="{B326C393-712F-45C2-BB56-1620D2BE1EC0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16">
            <a:extLst>
              <a:ext uri="{FF2B5EF4-FFF2-40B4-BE49-F238E27FC236}">
                <a16:creationId xmlns:a16="http://schemas.microsoft.com/office/drawing/2014/main" id="{1B04BB91-97AC-4F22-92CE-A9DA1944672F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4">
            <a:extLst>
              <a:ext uri="{FF2B5EF4-FFF2-40B4-BE49-F238E27FC236}">
                <a16:creationId xmlns:a16="http://schemas.microsoft.com/office/drawing/2014/main" id="{D96452D9-63DD-4AC3-88A0-347F5384ACAC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9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3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7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66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1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51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h6BdkKPslo?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8F3rFInEOY?feature=oembed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1511F85B-5967-428B-BE8B-819A79813D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hite house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4313E65E-F11B-4D6A-8DA6-5A96C76B47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</a:blip>
          <a:srcRect l="10645" r="9800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Snip Diagonal Corner Rectangle 6">
            <a:extLst>
              <a:ext uri="{FF2B5EF4-FFF2-40B4-BE49-F238E27FC236}">
                <a16:creationId xmlns:a16="http://schemas.microsoft.com/office/drawing/2014/main" id="{28DA8D05-CF65-4382-8BF4-2A08754DB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1075" cy="6857998"/>
          </a:xfrm>
          <a:prstGeom prst="snip2DiagRect">
            <a:avLst>
              <a:gd name="adj1" fmla="val 0"/>
              <a:gd name="adj2" fmla="val 42414"/>
            </a:avLst>
          </a:prstGeom>
          <a:gradFill>
            <a:gsLst>
              <a:gs pos="2000">
                <a:schemeClr val="dk2">
                  <a:tint val="97000"/>
                  <a:hueMod val="92000"/>
                  <a:satMod val="169000"/>
                  <a:lumMod val="164000"/>
                  <a:alpha val="79000"/>
                </a:schemeClr>
              </a:gs>
              <a:gs pos="100000">
                <a:schemeClr val="dk2">
                  <a:shade val="96000"/>
                  <a:satMod val="120000"/>
                  <a:lumMod val="90000"/>
                  <a:alpha val="88000"/>
                </a:schemeClr>
              </a:gs>
            </a:gsLst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249" y="5071532"/>
            <a:ext cx="5133408" cy="9144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Thomasine Jackson, Presenter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C6252F-9468-4CFE-8A28-0DFE703FB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11344" y="9144"/>
            <a:ext cx="6080656" cy="6163733"/>
            <a:chOff x="6108170" y="8467"/>
            <a:chExt cx="6080656" cy="616373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873F8F7-6FEE-4BB3-94A3-78B5C2FF1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F5B2264-1E71-4A5B-ABFC-2832FD78E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6E0A76D-9460-46B8-BD58-9E9BF9CEB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7E3790F-67C5-42CD-B933-75C6F3250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EF3C2C4-F6BB-4D14-8577-3649162D0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8432087-1072-4E81-A633-A99D2115EB64}"/>
              </a:ext>
            </a:extLst>
          </p:cNvPr>
          <p:cNvSpPr txBox="1"/>
          <p:nvPr/>
        </p:nvSpPr>
        <p:spPr>
          <a:xfrm>
            <a:off x="1913207" y="2960914"/>
            <a:ext cx="813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cap="small" dirty="0"/>
              <a:t>Facebook for Neighborhood Groups</a:t>
            </a:r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039A393-2FF3-4D6E-BE53-06D9BE0233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369" y="-13819"/>
            <a:ext cx="10488841" cy="589709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0E723-9C00-4EA9-91F3-DE148DCEC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208B-86E9-43AC-AD6A-3281C55E77EE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47268-649C-4F33-BD45-EE825A03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9D219-001B-43EB-9387-9113E060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01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0E6204D-4012-4532-9805-86A657474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187" y="154745"/>
            <a:ext cx="10189023" cy="572852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3CE2-8989-41B9-8DAA-642BC0CC0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351DC-05B7-4196-817B-0357AEEADEBB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6823B-F2F1-473F-BE39-6DC68C272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GROUP PAGE PHOTO EDIT IT ON YOUR HOME 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18242-2CE3-4959-89FE-3D37D795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80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D2FC65-E05B-44AE-949B-DB9F53F19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101" y="98475"/>
            <a:ext cx="9746978" cy="54800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79506-087C-406E-9C8F-CE3687DF7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E0A-D7B1-49E7-B800-426C7779D01A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B75A9-9F08-4EA8-B867-CA697066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</a:rPr>
              <a:t>OVERVIEW OF YOUR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CE7F9-1372-4F6C-A202-C5D2A8C0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85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F67378A-7347-4B57-B2EF-4110F0083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951" y="1"/>
            <a:ext cx="10308831" cy="579588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96978-C924-4438-BB50-5D795B13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CD99-9BD9-491A-8717-7187F9FA683A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14A6A-6C07-4576-8472-B4A853A2D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ADMIN ASSISTANCE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DB58B-F99B-414C-87B7-0C731C74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9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1A3991-1F41-4A61-8DED-43D350059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099" y="98473"/>
            <a:ext cx="10266633" cy="577216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E4271-AB9A-4585-BAF1-AC022AA08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8F653-6248-4493-83A2-A9937FE90DEA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87E9F-F832-46DE-A7F6-152B84A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MEMBERSHIP REQUEST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B574D-1D4C-4297-9070-01BE2FB9F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77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91295C3-0A50-4B3A-ACBE-857B44B82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94040"/>
            <a:ext cx="10344858" cy="581614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8B0CC-04D3-47C1-A8F7-16525FBAF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589D-7A18-43C2-84F2-2844FE2BB2B5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EC662-5083-4638-93BC-4F1913E4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BADGE REQUESTS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32553-2A6F-41D9-8160-2A7F76F6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09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A54768-6D7F-48CE-9CFF-92EE9A0BB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942" y="286731"/>
            <a:ext cx="10241280" cy="575790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BB458-97B5-444F-812A-DB83ECB0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CD30-EB29-4B3F-B6A9-1A9288F2DBEE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8FDE4-ECCE-4769-BE74-A88E56B9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MEMBERSHIP QUESTIONS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457CE-1F3E-4BA2-B8ED-56746BC0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48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56C3DA-C2D7-4854-8F94-767769BAD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82" r="24460"/>
          <a:stretch/>
        </p:blipFill>
        <p:spPr>
          <a:xfrm>
            <a:off x="1157825" y="320675"/>
            <a:ext cx="4450496" cy="456124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E9EAE-34F8-4809-801A-7A99D1D72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9BBEB-9FD1-451C-ABC4-6921C371E3C0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83E82-F3F1-4919-8783-67F46D6B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EDIT QUESTIONS;  PICK CHECK  BOXES AND MULTIPLE CHOICES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81D4B-6A6A-4489-8588-5EB7ECA4F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FDEB6B-57EA-4CF6-B307-02898DC40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41" r="12601"/>
          <a:stretch/>
        </p:blipFill>
        <p:spPr>
          <a:xfrm>
            <a:off x="6583680" y="273817"/>
            <a:ext cx="4290646" cy="428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36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1B99E3E-63CC-49BE-AE3B-BF86D0F78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951" y="1"/>
            <a:ext cx="10244834" cy="575990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C9082-9C4E-4039-AD59-1C82987A3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04DD9-4FD7-4994-9A80-1B1CD13FB5D6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954B5-071E-409D-8665-B0E09442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PENDING POST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A5E8E-FA90-4DFF-8DE8-F3F927AB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69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D3B1FD-B156-4F16-954A-B7A8AD5B0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951" y="1"/>
            <a:ext cx="10568391" cy="594182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22C01-11EE-42F1-BB8B-48E81D74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A6D2-7EDC-40CA-AAA2-7A4804D6E20C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75ACE-0282-4AC7-90F4-D8BEDD4B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</a:rPr>
              <a:t>SCHEDULED POST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75FCD-AD03-448A-BC66-853931F7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461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 title="How To Create A Facebook Group (2021)">
            <a:hlinkClick r:id="" action="ppaction://media"/>
            <a:extLst>
              <a:ext uri="{FF2B5EF4-FFF2-40B4-BE49-F238E27FC236}">
                <a16:creationId xmlns:a16="http://schemas.microsoft.com/office/drawing/2014/main" id="{1BAFEEB2-03BF-45D7-868D-C59C3FE5FFB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5616" y="320675"/>
            <a:ext cx="10225658" cy="57776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59403-382E-4B69-A5F3-07E7C695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82577-6E57-46A8-BADB-382CF7B92C0E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0164E-6263-4723-9C90-C4BC2E337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Youtube</a:t>
            </a:r>
            <a:r>
              <a:rPr lang="en-US" dirty="0"/>
              <a:t> video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41907-5FFD-4CE1-A3A0-549220ED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0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3EE969-DBE3-4374-9CF5-DF011B4E1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951" y="1"/>
            <a:ext cx="10272969" cy="577572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281F-22F7-48AD-8B0B-56993884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E63D9-16C0-426E-A805-3172E302E3C3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3532D-7726-4701-B7EE-B1A26EBE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ACTIVITY LOG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ABF3C-D7F7-4B36-BDEB-A14231DD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717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B781FE-50D3-42B7-9B16-FD7B10937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951" y="1"/>
            <a:ext cx="10455849" cy="587854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76C84-82E7-41B7-90B5-9B977FA5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7079E-EEE8-4A67-86DE-48F5AC89ABDE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890DC-936B-4E5D-929F-BF736F70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FROUP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740A8-B8A2-49FD-ABC2-4484B08A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23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CCE2C80-35DE-4DB3-BE81-C6476695C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363" y="685800"/>
            <a:ext cx="9040837" cy="508299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8650B-E6B8-452C-A385-9C6917CF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C7AD-6028-4F8B-A63B-C1EE5978F3C4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7C29B-4B75-47BB-8803-822D2C06F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CREATE RULE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414F8-4258-482F-A071-8F05E8254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11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91A8F7-A33A-4575-8370-65C860332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141" y="126609"/>
            <a:ext cx="10483877" cy="589430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354F2-9CAC-4455-AD1F-B7FD3472A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4E79-9653-42F6-9700-E2A685121D6E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F1042-B368-40AB-BAB0-2FBC99AD5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MEMBER REPORTED CONTENT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6398E-A5C5-4B83-9028-9150E9C2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48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BB319BE-EB33-43BE-BC94-97661B54B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6743" y="-6377"/>
            <a:ext cx="9933471" cy="558485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DC252-9237-4006-8025-7C8CDF7C1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75AC-BB9D-4929-9DA9-851DE5D7FC8D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809C6-72CE-4141-950C-4A08348D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tx1"/>
                </a:solidFill>
              </a:rPr>
              <a:t>MODERATION ALERTS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1A7D8-974C-4BAB-A5AF-6A2F585E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72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160D70-EACD-4D0E-930C-D3D907F4C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7206" y="168812"/>
            <a:ext cx="9332998" cy="52472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52D68-7310-4F01-8275-B23BABFB4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82EC-0348-4331-9504-9B37A75FA01C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2B5CB8-7859-4B74-AF3E-739267D7B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GROUP QUALITY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CF50-7227-49DB-9A61-06CD6B9C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95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059293-B7FF-41BC-B6DC-54A71B750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269" y="211015"/>
            <a:ext cx="10024259" cy="563589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64FAF-4E60-475A-B23E-6CDBFDFC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A6DF1-0A1B-4E61-A405-7B8A22BCD867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5B49A-1336-44F7-BCBF-1D40A529E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GROW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46795-1E95-4058-A072-3475C408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25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0C86EBD-FC38-44CA-AEFA-0849FEFF9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316" y="320675"/>
            <a:ext cx="10152770" cy="570814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13D35-0193-4E50-A00F-90595693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376D-2A41-4235-AD8B-3BD537EB6D76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C2439-C1D0-4D7D-86A9-436C30F7E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GROUP SETTINGS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63E7A-25C4-401F-8E9C-4B5C2FEA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57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30B0A-3F43-46B6-AAE1-E57E6F0DC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FFB6-C7D7-4A01-A02A-70CD7E9C2D12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5DF8B-346C-4848-BA84-C13691E3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ADD FEATURES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D1E4F-F802-4187-ACB6-40D94823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28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3ECFE03-4DD0-4978-BA1A-2F853E1A1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187" y="154745"/>
            <a:ext cx="10189023" cy="5728529"/>
          </a:xfrm>
        </p:spPr>
      </p:pic>
    </p:spTree>
    <p:extLst>
      <p:ext uri="{BB962C8B-B14F-4D97-AF65-F5344CB8AC3E}">
        <p14:creationId xmlns:p14="http://schemas.microsoft.com/office/powerpoint/2010/main" val="4065989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1AFF-5833-4C4A-9A96-E82719B2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55" y="5030258"/>
            <a:ext cx="8534400" cy="1507067"/>
          </a:xfrm>
        </p:spPr>
        <p:txBody>
          <a:bodyPr/>
          <a:lstStyle/>
          <a:p>
            <a:r>
              <a:rPr lang="en-US" dirty="0"/>
              <a:t>EDUCATIONAL CENTER IN FACEBOOK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68BED1-9FB7-4AFB-9DD3-BFAF16938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009" y="294640"/>
            <a:ext cx="9322191" cy="524117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373F2-55AC-4B20-84A8-FEBBB3E4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53DD-67C5-40C7-AC24-363FD3C52685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2F79B-EFD7-458C-B156-1C48FF37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52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E2856-B3C3-42C4-ADBB-C3CEAA57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Online Media 6" title="How To Create a Facebook Group 2021">
            <a:hlinkClick r:id="" action="ppaction://media"/>
            <a:extLst>
              <a:ext uri="{FF2B5EF4-FFF2-40B4-BE49-F238E27FC236}">
                <a16:creationId xmlns:a16="http://schemas.microsoft.com/office/drawing/2014/main" id="{A12452A4-13B1-4237-AD29-13C14235B94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52600" y="685800"/>
            <a:ext cx="9710228" cy="54864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2A3BE-AB0B-4306-8052-DE03253B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EBA1-48A6-460F-BFC3-E072BE5389D2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A7477-4F2A-40EC-AA6C-3D5C1C076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8B71-B0F7-4E80-88C3-FD5ED19FD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2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103B461-323C-4912-BFFD-C37582662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C21318-F4F4-4524-95D1-6B7FE0A78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9FFA8E5-974F-409E-89C6-E185BD909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384E2B1-7008-45EE-9F2E-FEF3A089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4563410-7FE9-4955-89C6-0FB9326CD3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D14C0E-D5DF-4BDC-BD92-642CFF1801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A212F8F-D812-4A16-BE82-F3500DE3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AA37-3E0C-460A-87B8-B47BB71F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2" y="6290187"/>
            <a:ext cx="7543800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000" b="0" i="0" kern="1200" dirty="0">
              <a:solidFill>
                <a:schemeClr val="bg2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FBA8A-4FD1-46BC-9C5E-0C7F98A52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4412" y="6290187"/>
            <a:ext cx="1600200" cy="36512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fld id="{2B3337A5-7620-4225-9058-B577E5008F64}" type="datetime1">
              <a:rPr lang="en-US" smtClean="0"/>
              <a:pPr>
                <a:spcAft>
                  <a:spcPts val="600"/>
                </a:spcAft>
              </a:pPr>
              <a:t>4/7/2022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A3A83-E844-4AF3-AE36-0040FFAD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3200" y="5696462"/>
            <a:ext cx="1142245" cy="66992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fld id="{D8DA9DAA-006C-4F4B-980E-E3DF019B24E2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sp>
        <p:nvSpPr>
          <p:cNvPr id="22" name="Snip Diagonal Corner Rectangle 24">
            <a:extLst>
              <a:ext uri="{FF2B5EF4-FFF2-40B4-BE49-F238E27FC236}">
                <a16:creationId xmlns:a16="http://schemas.microsoft.com/office/drawing/2014/main" id="{D2CF1D1B-04ED-443D-A9FE-68BF8859B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229" y="620722"/>
            <a:ext cx="10935543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1B2B86D-14D2-455B-B231-E15E166BC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623" y="786117"/>
            <a:ext cx="8810753" cy="4956048"/>
          </a:xfrm>
          <a:custGeom>
            <a:avLst/>
            <a:gdLst/>
            <a:ahLst/>
            <a:cxnLst/>
            <a:rect l="l" t="t" r="r" b="b"/>
            <a:pathLst>
              <a:path w="10607040" h="4956048">
                <a:moveTo>
                  <a:pt x="497480" y="0"/>
                </a:moveTo>
                <a:lnTo>
                  <a:pt x="10607040" y="0"/>
                </a:lnTo>
                <a:lnTo>
                  <a:pt x="10607040" y="4485407"/>
                </a:lnTo>
                <a:lnTo>
                  <a:pt x="10131692" y="4956048"/>
                </a:lnTo>
                <a:lnTo>
                  <a:pt x="0" y="4956048"/>
                </a:lnTo>
                <a:lnTo>
                  <a:pt x="0" y="4925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629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49B0-A317-401B-8370-80BCB7EB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0F0258-1119-4D6B-956A-CFE260CFC4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829" y="22999"/>
            <a:ext cx="10788809" cy="53776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5FC80-D8B5-4C38-B79B-EB056E73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ABE2-375C-46AC-ADF9-93D2E70F9A76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F12F4-D055-427A-A10E-EFC46510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4211" y="5578475"/>
            <a:ext cx="10077573" cy="365125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Login to you </a:t>
            </a:r>
            <a:r>
              <a:rPr lang="en-US" sz="3200" b="1" dirty="0" err="1">
                <a:solidFill>
                  <a:schemeClr val="tx1"/>
                </a:solidFill>
              </a:rPr>
              <a:t>facebook</a:t>
            </a:r>
            <a:r>
              <a:rPr lang="en-US" sz="3200" b="1" dirty="0">
                <a:solidFill>
                  <a:schemeClr val="tx1"/>
                </a:solidFill>
              </a:rPr>
              <a:t> account  choose Groups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79CFF-B952-40C7-941F-55BC87986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2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5FEE0-C173-4134-80F1-8A7A1D83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F18D77-9C90-4F19-A6E2-E8A2CCC0D5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379" y="93572"/>
            <a:ext cx="10811725" cy="607862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34408-CF02-4599-9EB6-09998F62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7AF55-4DCC-413C-862B-EEFB946C27C0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88220-BA4C-4F7F-B11D-DD633F63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Click Create New Group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E55E8-5A50-42CA-AAA5-0560B7C0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7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A28E-70FA-4A36-85F9-D5C969A8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3636D0-A456-4BD0-9A5F-2DF3A5AEB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382" y="-18040"/>
            <a:ext cx="10482230" cy="589337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A8427-2CF3-403E-BFDD-2518F7C63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55F9-3339-4609-9868-9BFBCEF35890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64834-38A1-437F-A6AA-208CE6EFB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Name your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A9C4A-72D1-4FEE-8CC5-498EFFE6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BE563D4-859F-4B76-AB4A-EDCAB1F44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050" y="17352"/>
            <a:ext cx="10719749" cy="602691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F716-BC97-438B-BB1A-713C7390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0AE4-1EC6-43E0-BCAA-FAF3DB2A121C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1243F-EDF5-48E3-973F-917DB581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</a:rPr>
              <a:t>New Neighborhood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12BB1-FA5F-4AF6-BC39-17B75693F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7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2E445B5-2AB6-49C8-9F88-01A1CBB9F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980" y="0"/>
            <a:ext cx="9564915" cy="537764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A3E7C-2192-47D6-874F-98140D00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D3485-05C4-453D-8987-76741683FC4E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6A9E6-0B48-4248-B710-7E6F74ED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</a:rPr>
              <a:t>Choose your Privacy of the Group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C4157-93C5-4CA3-BF53-3582D408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6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0FA15A-C1F0-402A-ABEF-1486A5FE8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94040"/>
            <a:ext cx="9838422" cy="553141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A67E9-A7FD-4A2A-A20A-A7428E08A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D96B7-5680-4808-9BA2-5DC193E6A485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630E1-E3BC-46C9-8137-B572E091F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C384E-0551-4885-90DA-7271F8C2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4256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</TotalTime>
  <Words>148</Words>
  <Application>Microsoft Office PowerPoint</Application>
  <PresentationFormat>Widescreen</PresentationFormat>
  <Paragraphs>85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EDUCATIONAL CENTER IN FACEBOOK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Thomasine Jackson</dc:creator>
  <cp:lastModifiedBy>Thomasine Jackson</cp:lastModifiedBy>
  <cp:revision>1</cp:revision>
  <dcterms:created xsi:type="dcterms:W3CDTF">2022-04-07T15:28:04Z</dcterms:created>
  <dcterms:modified xsi:type="dcterms:W3CDTF">2022-04-07T17:05:41Z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